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63D"/>
    <a:srgbClr val="729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7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6847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67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976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09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7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7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6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2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1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0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2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2F81-5A5A-448E-94CC-E8B903375F9B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E85AF-A78C-4469-967E-BFB3DE168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3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vrM_U8XaJI" TargetMode="External"/><Relationship Id="rId2" Type="http://schemas.openxmlformats.org/officeDocument/2006/relationships/hyperlink" Target="https://hanhtrangso.nxbgd.vn/ebook/read/toan-9-tap-mot-9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4FA47E7-B21E-4FB1-93FA-9088AB07A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1348" y="269882"/>
            <a:ext cx="9381371" cy="592668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CHUẨN BỊ BÀI HỌC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B5A8E29E-2BE8-4B86-8670-8C2977ACB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428" y="863265"/>
            <a:ext cx="8863212" cy="109689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11: LUYỆN TẬP</a:t>
            </a:r>
          </a:p>
          <a:p>
            <a:pPr algn="ctr"/>
            <a:r>
              <a:rPr lang="en-US" sz="3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RÚT GỌN BIỂU THỨC CHỨA CĂN THỨC BẬC HAI</a:t>
            </a:r>
          </a:p>
        </p:txBody>
      </p:sp>
      <p:sp>
        <p:nvSpPr>
          <p:cNvPr id="4" name="Tiêu đề phụ 2">
            <a:extLst>
              <a:ext uri="{FF2B5EF4-FFF2-40B4-BE49-F238E27FC236}">
                <a16:creationId xmlns:a16="http://schemas.microsoft.com/office/drawing/2014/main" id="{CFDB707C-C919-4B34-9014-74DA764F3413}"/>
              </a:ext>
            </a:extLst>
          </p:cNvPr>
          <p:cNvSpPr txBox="1">
            <a:spLocks/>
          </p:cNvSpPr>
          <p:nvPr/>
        </p:nvSpPr>
        <p:spPr>
          <a:xfrm>
            <a:off x="707507" y="2669267"/>
            <a:ext cx="9625212" cy="6705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SINH CẦN THỰC HIỆN CÁC YÊU CẦU SAU 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5CFDEAF-24F4-4BAA-AB15-6D4D4AB7FBFF}"/>
              </a:ext>
            </a:extLst>
          </p:cNvPr>
          <p:cNvSpPr txBox="1"/>
          <p:nvPr/>
        </p:nvSpPr>
        <p:spPr>
          <a:xfrm>
            <a:off x="1232594" y="3507293"/>
            <a:ext cx="8056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/ 39)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62/33/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64/33/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017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phụ 2">
            <a:extLst>
              <a:ext uri="{FF2B5EF4-FFF2-40B4-BE49-F238E27FC236}">
                <a16:creationId xmlns:a16="http://schemas.microsoft.com/office/drawing/2014/main" id="{CFDB707C-C919-4B34-9014-74DA764F3413}"/>
              </a:ext>
            </a:extLst>
          </p:cNvPr>
          <p:cNvSpPr txBox="1">
            <a:spLocks/>
          </p:cNvSpPr>
          <p:nvPr/>
        </p:nvSpPr>
        <p:spPr>
          <a:xfrm>
            <a:off x="445849" y="84240"/>
            <a:ext cx="9625212" cy="6705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TÀI LIỆU THAM KHẢO 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5CFDEAF-24F4-4BAA-AB15-6D4D4AB7FBFF}"/>
              </a:ext>
            </a:extLst>
          </p:cNvPr>
          <p:cNvSpPr txBox="1"/>
          <p:nvPr/>
        </p:nvSpPr>
        <p:spPr>
          <a:xfrm>
            <a:off x="1230015" y="669950"/>
            <a:ext cx="8056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https://hanhtrangso.nxbgd.vn/ebook/read/toan-9-tap-mot-90</a:t>
            </a:r>
            <a:endParaRPr lang="en-US" sz="2800" dirty="0">
              <a:solidFill>
                <a:srgbClr val="99CA3C"/>
              </a:solidFill>
              <a:latin typeface="Arial" panose="020B0604020202020204" pitchFamily="34" charset="0"/>
              <a:cs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pic>
        <p:nvPicPr>
          <p:cNvPr id="9" name="Hình ảnh 8" descr="Ảnh có chứa văn bản, biên lai&#10;&#10;Mô tả được tạo tự động">
            <a:extLst>
              <a:ext uri="{FF2B5EF4-FFF2-40B4-BE49-F238E27FC236}">
                <a16:creationId xmlns:a16="http://schemas.microsoft.com/office/drawing/2014/main" id="{B51A3291-2E36-4BC7-8316-6F99FBA163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49" y="1624057"/>
            <a:ext cx="5353024" cy="5061223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013DEE2E-DA4E-4490-BCE0-6DFFC208B9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119" y="1668008"/>
            <a:ext cx="6397260" cy="497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38336"/>
      </p:ext>
    </p:extLst>
  </p:cSld>
  <p:clrMapOvr>
    <a:masterClrMapping/>
  </p:clrMapOvr>
</p:sld>
</file>

<file path=ppt/theme/theme1.xml><?xml version="1.0" encoding="utf-8"?>
<a:theme xmlns:a="http://schemas.openxmlformats.org/drawingml/2006/main" name="Phương diện">
  <a:themeElements>
    <a:clrScheme name="Phương diệ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hương diệ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hương diệ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0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TM02900688[[fn=Mặt kim cương]]</Template>
  <TotalTime>54</TotalTime>
  <Words>61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Tahoma</vt:lpstr>
      <vt:lpstr>Trebuchet MS</vt:lpstr>
      <vt:lpstr>Wingdings</vt:lpstr>
      <vt:lpstr>Wingdings 3</vt:lpstr>
      <vt:lpstr>Phương diện</vt:lpstr>
      <vt:lpstr>HƯỚNG DẪN CHUẨN BỊ BÀI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CHUẨN BỊ BÀI HỌC</dc:title>
  <dc:creator>Hương Phan</dc:creator>
  <cp:lastModifiedBy>Admin</cp:lastModifiedBy>
  <cp:revision>2</cp:revision>
  <dcterms:created xsi:type="dcterms:W3CDTF">2021-08-30T04:30:55Z</dcterms:created>
  <dcterms:modified xsi:type="dcterms:W3CDTF">2021-10-09T14:20:57Z</dcterms:modified>
</cp:coreProperties>
</file>